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BAFC9-ECFE-4685-957C-7110F114B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9A5364-8F83-400F-A451-928C80C01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CECA9-EBB0-4840-914C-F98F29362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E65F-F33F-42A3-AB51-3D92095E4CF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C1538-CC60-496B-ACF3-CA5A8011C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47862-76B7-4E22-86E1-798774B97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71B8-E547-4F75-9EC7-40FDEA417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063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45E09-32D4-44A0-AD76-2517B2A50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1166AB-139C-4EF5-98DF-6AC7E001B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1A410-1A7F-42C7-BFCD-8BCE0D480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E65F-F33F-42A3-AB51-3D92095E4CF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07AF5-DD86-49F8-895A-8CE1BED00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E99DA-91D3-4DF0-AFA9-A39E39E4C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71B8-E547-4F75-9EC7-40FDEA417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198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D1175E-B5FC-4D2C-84CE-1A4A4526C7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6C3BAC-665F-406D-89D1-763348D49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32C66-B925-4906-A6CF-28E79B3B0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E65F-F33F-42A3-AB51-3D92095E4CF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339C7-26CF-47E1-86C0-3FFE2D6B2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AED51-CFEE-4540-86B8-2DC2E0092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71B8-E547-4F75-9EC7-40FDEA417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75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C77CD-5E81-4CA7-B671-D76BA4F4B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5E57D-E74C-4114-893F-F44FD79A2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095CC-C2CA-4E6C-81B3-5489E50C7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E65F-F33F-42A3-AB51-3D92095E4CF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7CE1F-E44A-48E2-B2C5-B5D55AFCC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506A4-628C-475D-B85B-75FDBE6F1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71B8-E547-4F75-9EC7-40FDEA417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54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D9A46-5F7D-4345-AAF9-BC061C5C5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9BF102-6DFB-4A68-AD9E-5EBF75A8C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2FFDD-85A5-44F6-AFC4-336D865B5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E65F-F33F-42A3-AB51-3D92095E4CF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F9E08-4F16-48F4-9C51-889EBEE98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A306C-E86F-4FA8-9995-5A1E9C2E5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71B8-E547-4F75-9EC7-40FDEA417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7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016BF-643B-420E-AB38-9A81B502A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7444B-1C56-4B29-B1AA-2DC599191E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5F68FB-3234-4252-9E7D-60DE965F3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C78A21-2E64-4E4F-BE2E-3E16118B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E65F-F33F-42A3-AB51-3D92095E4CF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33EA3A-95B9-4F88-8F25-3C04D39B2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9279E2-A8A0-4945-89A0-E90FC416F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71B8-E547-4F75-9EC7-40FDEA417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92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17148-95CE-46E9-BDF7-D4992DA66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632701-C172-413E-A356-84872D0F3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B8E622-B50D-4B03-A881-841386386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689E1A-7404-4880-BD03-976BE3023C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7D3A78-733E-4DEE-9D70-F691B4583B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C16C74-7F8C-4C28-81BF-DF84F7B40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E65F-F33F-42A3-AB51-3D92095E4CF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6DF0DA-8E5C-4042-B349-D38A6D088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34AFDD-E205-4875-842D-CB2D28CB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71B8-E547-4F75-9EC7-40FDEA417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42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859BA-E125-46E0-8CD0-51B6BA432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E6198A-F509-4431-BE42-B49C0A82E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E65F-F33F-42A3-AB51-3D92095E4CF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3192D7-B952-42A9-BC73-96DD218AF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6BBF48-B5A3-4AE8-A80D-B3C9C2A4D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71B8-E547-4F75-9EC7-40FDEA417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297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81463D-4746-4EBA-AFBE-E04036F9D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E65F-F33F-42A3-AB51-3D92095E4CF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A53A61-CFAD-4911-AF09-BDA3C0369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99957-6FE9-4022-A866-1CFE7E96B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71B8-E547-4F75-9EC7-40FDEA417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02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28BB0-6240-40DF-A34F-3484C7D69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25E46-1A37-41A0-9E44-E55B1B94B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D6F134-3FBC-4C0E-A8C9-4BDC9CC85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B235C3-9BE7-4951-9190-4C8517EE4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E65F-F33F-42A3-AB51-3D92095E4CF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C4003E-D40F-4AA9-BAD9-447F277A2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06226-B6E9-461E-B902-324AD1A28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71B8-E547-4F75-9EC7-40FDEA417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031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A6C6-DC88-4037-B69C-5131D6CA8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1C45D5-C6C8-4D6A-8717-8B67DDDA2D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D2CF22-EB0B-4605-95E0-3371CEC961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F9DA55-B54F-4DF6-BD40-96BACDF9B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E65F-F33F-42A3-AB51-3D92095E4CF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90F63E-9D83-4ED3-AFE5-A604AFD03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7F2B8-11D6-4D15-B09A-0038B30F6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71B8-E547-4F75-9EC7-40FDEA417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028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764366-8CD1-4C9D-9BA7-6E1C7F0DA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9DA28-9EB1-4845-A183-6230B614D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96AA2-FA34-482F-82AA-1D4772A712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BE65F-F33F-42A3-AB51-3D92095E4CF9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F1A2B-EFD8-433A-85C1-77C08C3F2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58A36-9109-4815-B77C-78C605B6C2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371B8-E547-4F75-9EC7-40FDEA417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56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C89F698-1E14-4279-AE05-A550E960F1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762" r="7365"/>
          <a:stretch/>
        </p:blipFill>
        <p:spPr>
          <a:xfrm>
            <a:off x="0" y="0"/>
            <a:ext cx="73340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291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B293E41-0AC4-453E-8417-95B6B63C4E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533" r="11877"/>
          <a:stretch/>
        </p:blipFill>
        <p:spPr>
          <a:xfrm>
            <a:off x="0" y="0"/>
            <a:ext cx="7013542" cy="45148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11A4E3-D409-4259-86E5-F4E8B1B8D4A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796" r="10986" b="30603"/>
          <a:stretch/>
        </p:blipFill>
        <p:spPr>
          <a:xfrm>
            <a:off x="0" y="4514850"/>
            <a:ext cx="7107810" cy="189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519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9AAB7A6-D4B8-4007-A4D2-68205F96A6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4028" y="0"/>
            <a:ext cx="41439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630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Clarke</dc:creator>
  <cp:lastModifiedBy>Jessica Clarke</cp:lastModifiedBy>
  <cp:revision>2</cp:revision>
  <dcterms:created xsi:type="dcterms:W3CDTF">2025-01-21T13:13:40Z</dcterms:created>
  <dcterms:modified xsi:type="dcterms:W3CDTF">2025-01-21T13:28:38Z</dcterms:modified>
</cp:coreProperties>
</file>